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009" r:id="rId3"/>
    <p:sldId id="1015" r:id="rId4"/>
    <p:sldId id="1011" r:id="rId5"/>
    <p:sldId id="1016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 day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CONTEST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477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选择合适的图片。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40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1.eps" descr="id:21474939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2461" y="746428"/>
            <a:ext cx="328549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2007863"/>
            <a:ext cx="11485848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 has a busy day today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starts coding practice at 9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 a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works until 10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 a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11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a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begins a 35-minute art lesson painting sunflowers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lunch ends exactly at 12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p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is 20 minutes later than usual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2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3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splits time equally between robot building and maths puzzles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reads science books for half an hour since 4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55 p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124744"/>
            <a:ext cx="11485848" cy="4293483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 starts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paint sunflowers at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Coding practice ends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结束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Emily’s lunch usually ends at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 starts to read science books at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z="1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z="14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35814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151063" algn="l"/>
                <a:tab pos="4302125" algn="l"/>
                <a:tab pos="646112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FS75.tif" descr="id:21474950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27784" y="4222898"/>
            <a:ext cx="1071543" cy="1071543"/>
          </a:xfrm>
          <a:prstGeom prst="rect">
            <a:avLst/>
          </a:prstGeom>
        </p:spPr>
      </p:pic>
      <p:pic>
        <p:nvPicPr>
          <p:cNvPr id="7" name="FS76.tif" descr="id:21474950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079447" y="4222898"/>
            <a:ext cx="1071543" cy="1071543"/>
          </a:xfrm>
          <a:prstGeom prst="rect">
            <a:avLst/>
          </a:prstGeom>
        </p:spPr>
      </p:pic>
      <p:pic>
        <p:nvPicPr>
          <p:cNvPr id="8" name="FS77.tif" descr="id:214749508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31110" y="4223273"/>
            <a:ext cx="1071543" cy="1071543"/>
          </a:xfrm>
          <a:prstGeom prst="rect">
            <a:avLst/>
          </a:prstGeom>
        </p:spPr>
      </p:pic>
      <p:pic>
        <p:nvPicPr>
          <p:cNvPr id="9" name="FS78.tif" descr="id:214749509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375412" y="4191700"/>
            <a:ext cx="1071543" cy="107154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27784" y="17370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06946" y="232172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08331" y="288156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02428" y="342331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477"/>
            <a:ext cx="11485848" cy="121674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sz="2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根据所给内容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圈出正确的答案。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2.eps" descr="id:21474939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6666" y="747286"/>
            <a:ext cx="457708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79.tif" descr="id:214749511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2276872"/>
            <a:ext cx="3075584" cy="26321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74926" y="2636912"/>
            <a:ext cx="8271776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Cristina says she might miss the meeting tomorrow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Cristina wants to change the time of the meeting tomorrow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Cristina is telling Molly not to wait for her tomorrow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3601567" y="4623547"/>
            <a:ext cx="344277" cy="344277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442006" y="5121082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由邮件中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I’m going to be late ...Start without me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Cristina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说了</a:t>
            </a:r>
            <a:r>
              <a:rPr lang="zh-CN" altLang="zh-CN" sz="2600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她会参会，只不过得晚点到，让</a:t>
            </a:r>
            <a:r>
              <a:rPr lang="en-US" altLang="zh-CN" sz="2600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Molly</a:t>
            </a:r>
            <a:r>
              <a:rPr lang="zh-CN" altLang="zh-CN" sz="2600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她们先开始，不要等自己，选项</a:t>
            </a:r>
            <a:r>
              <a:rPr lang="en-US" altLang="zh-CN" sz="2600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正确。</a:t>
            </a:r>
            <a:endParaRPr lang="en-US" altLang="zh-CN" sz="2600" b="1" spc="-9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15086" y="692696"/>
            <a:ext cx="6831616" cy="33309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cafe is closed to students after 10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come from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lower prices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cannot eat lunch here every 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FS80.tif" descr="id:214749511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1431360"/>
            <a:ext cx="4330320" cy="210480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椭圆 4"/>
          <p:cNvSpPr/>
          <p:nvPr/>
        </p:nvSpPr>
        <p:spPr bwMode="auto">
          <a:xfrm>
            <a:off x="4996980" y="2124281"/>
            <a:ext cx="504056" cy="504056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85923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由告示牌中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“20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 discount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可知，学生在上午六点到十点之间到会享受更低的价格，选项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791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317</Words>
  <Application>Microsoft Office PowerPoint</Application>
  <PresentationFormat>自定义</PresentationFormat>
  <Paragraphs>28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358</cp:revision>
  <dcterms:created xsi:type="dcterms:W3CDTF">2020-11-06T05:24:00Z</dcterms:created>
  <dcterms:modified xsi:type="dcterms:W3CDTF">2025-06-23T13:23:53Z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